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7" r:id="rId2"/>
    <p:sldId id="258" r:id="rId3"/>
    <p:sldId id="267" r:id="rId4"/>
    <p:sldId id="269" r:id="rId5"/>
    <p:sldId id="260" r:id="rId6"/>
    <p:sldId id="272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3333FF"/>
    <a:srgbClr val="F5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95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65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85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407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4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0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0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4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0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0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3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6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7A63E0-329E-4879-ADA1-BA4ADE6792E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70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1522323"/>
              <a:ext cx="12192000" cy="412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TRÌNH GIÁO ÁN ONLINE</a:t>
              </a:r>
            </a:p>
            <a:p>
              <a:pPr algn="ctr">
                <a:lnSpc>
                  <a:spcPct val="250000"/>
                </a:lnSpc>
              </a:pPr>
              <a:r>
                <a:rPr lang="en-US" sz="4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TIN HỌC 7</a:t>
              </a:r>
            </a:p>
            <a:p>
              <a:pPr algn="r">
                <a:lnSpc>
                  <a:spcPct val="250000"/>
                </a:lnSpc>
              </a:pPr>
              <a:endPara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83942"/>
              <a:ext cx="1641524" cy="874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6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4821" y="2382593"/>
            <a:ext cx="10022982" cy="333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</a:rPr>
              <a:t>Ôn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kiến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cũ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 smtClean="0">
                <a:solidFill>
                  <a:srgbClr val="FFFF00"/>
                </a:solidFill>
              </a:rPr>
              <a:t>Có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mấy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kiểu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dữ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liệu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cơ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bản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trên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trang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tính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?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Kể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ra.</a:t>
            </a:r>
            <a:endParaRPr lang="en-US" altLang="en-US" sz="3000" b="1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1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 smtClean="0">
                <a:solidFill>
                  <a:srgbClr val="FFFF00"/>
                </a:solidFill>
              </a:rPr>
              <a:t>Nêu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cách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chọn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các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đối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tượng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trên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trang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</a:rPr>
              <a:t>tính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?</a:t>
            </a:r>
            <a:endParaRPr lang="en-US" altLang="en-US" sz="30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1" dirty="0">
              <a:solidFill>
                <a:srgbClr val="7030A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1946883"/>
            <a:chOff x="0" y="0"/>
            <a:chExt cx="12192000" cy="21989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7" name="Horizontal Scroll 16"/>
            <p:cNvSpPr/>
            <p:nvPr/>
          </p:nvSpPr>
          <p:spPr>
            <a:xfrm>
              <a:off x="0" y="1405344"/>
              <a:ext cx="12191999" cy="793631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  <a:r>
                <a:rPr lang="nl-NL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THỰC HIỆN TÍNH TOÁN TRÊN </a:t>
              </a:r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TÍNH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399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2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4821" y="2648768"/>
            <a:ext cx="324869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</a:rPr>
              <a:t>Nội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dung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:</a:t>
            </a:r>
            <a:endParaRPr lang="en-US" alt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98621" y="3892652"/>
            <a:ext cx="10485548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nl-NL" dirty="0" smtClean="0"/>
              <a:t>	- Nêu </a:t>
            </a:r>
            <a:r>
              <a:rPr lang="nl-NL" dirty="0"/>
              <a:t>được cách nhập công thức vào ô </a:t>
            </a:r>
            <a:r>
              <a:rPr lang="nl-NL" dirty="0" smtClean="0"/>
              <a:t>tính.</a:t>
            </a:r>
            <a:r>
              <a:rPr lang="nl-NL" dirty="0"/>
              <a:t> </a:t>
            </a:r>
            <a:endParaRPr lang="nl-NL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nl-NL" dirty="0" smtClean="0"/>
              <a:t>	- </a:t>
            </a:r>
            <a:r>
              <a:rPr lang="nl-NL" dirty="0"/>
              <a:t>Viết đúng được công thức tính toán đơn giản theo các kí hiệu phép toán của bảng </a:t>
            </a:r>
            <a:r>
              <a:rPr lang="nl-NL" dirty="0" smtClean="0"/>
              <a:t>tính.</a:t>
            </a:r>
            <a:endParaRPr lang="en-US" altLang="en-US" sz="28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12192000" cy="2047741"/>
            <a:chOff x="0" y="0"/>
            <a:chExt cx="12192000" cy="2312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1" name="Horizontal Scroll 10"/>
            <p:cNvSpPr/>
            <p:nvPr/>
          </p:nvSpPr>
          <p:spPr>
            <a:xfrm>
              <a:off x="0" y="1344707"/>
              <a:ext cx="12191999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  <a:r>
                <a:rPr lang="nl-NL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THỰC HIỆN TÍNH TOÁN TRÊN </a:t>
              </a:r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TÍNH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7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3446" y="2054669"/>
            <a:ext cx="7071450" cy="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b="1" dirty="0">
                <a:solidFill>
                  <a:srgbClr val="FF0000"/>
                </a:solidFill>
              </a:rPr>
              <a:t>1. </a:t>
            </a:r>
            <a:r>
              <a:rPr lang="nl-NL" b="1" dirty="0" smtClean="0">
                <a:solidFill>
                  <a:srgbClr val="FF0000"/>
                </a:solidFill>
              </a:rPr>
              <a:t>Sử dụng công thức để tính toán: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0" y="0"/>
            <a:ext cx="12192000" cy="2047741"/>
            <a:chOff x="0" y="0"/>
            <a:chExt cx="12192000" cy="2312895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56" name="Horizontal Scroll 55"/>
            <p:cNvSpPr/>
            <p:nvPr/>
          </p:nvSpPr>
          <p:spPr>
            <a:xfrm>
              <a:off x="0" y="1344707"/>
              <a:ext cx="12191999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  <a:r>
                <a:rPr lang="nl-NL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THỰC HIỆN TÍNH TOÁN TRÊN </a:t>
              </a:r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TÍNH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3446" y="2688582"/>
            <a:ext cx="121547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6715" y="2480708"/>
            <a:ext cx="45462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“(“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“)”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481" y="2734301"/>
            <a:ext cx="876300" cy="3476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781" y="2750078"/>
            <a:ext cx="5591175" cy="344805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55628" y="6280202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82399" y="62802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1976719"/>
            <a:chOff x="0" y="0"/>
            <a:chExt cx="12192000" cy="22326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4" name="Horizontal Scroll 13"/>
            <p:cNvSpPr/>
            <p:nvPr/>
          </p:nvSpPr>
          <p:spPr>
            <a:xfrm>
              <a:off x="0" y="1344709"/>
              <a:ext cx="12191999" cy="88796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  <a:r>
                <a:rPr lang="nl-NL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THỰC HIỆN TÍNH TOÁN TRÊN </a:t>
              </a:r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TÍNH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3105" y="1884402"/>
            <a:ext cx="4374084" cy="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sz="3600" b="1" dirty="0">
                <a:solidFill>
                  <a:srgbClr val="FF0000"/>
                </a:solidFill>
              </a:rPr>
              <a:t>2</a:t>
            </a:r>
            <a:r>
              <a:rPr lang="nl-NL" sz="3600" b="1" dirty="0" smtClean="0">
                <a:solidFill>
                  <a:srgbClr val="FF0000"/>
                </a:solidFill>
              </a:rPr>
              <a:t>. Nhập công thức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2060" name="Picture 8" descr="ảnh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31" y="2512056"/>
            <a:ext cx="7363541" cy="434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3412902" y="2725122"/>
            <a:ext cx="1491803" cy="1087023"/>
            <a:chOff x="3412902" y="2776638"/>
            <a:chExt cx="1491803" cy="1087023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3412902" y="3103808"/>
              <a:ext cx="574227" cy="759853"/>
            </a:xfrm>
            <a:prstGeom prst="line">
              <a:avLst/>
            </a:prstGeom>
            <a:ln w="28575"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646867" y="2776638"/>
              <a:ext cx="1257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B1: 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53801" y="2947117"/>
            <a:ext cx="1519707" cy="953034"/>
            <a:chOff x="2253801" y="2947117"/>
            <a:chExt cx="1519707" cy="95303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998629" y="3269086"/>
              <a:ext cx="0" cy="631065"/>
            </a:xfrm>
            <a:prstGeom prst="line">
              <a:avLst/>
            </a:prstGeom>
            <a:ln w="28575"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253801" y="2947117"/>
              <a:ext cx="1519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B2:Gõ </a:t>
              </a:r>
              <a:r>
                <a:rPr lang="en-US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640169" y="4002449"/>
            <a:ext cx="2034861" cy="923119"/>
            <a:chOff x="2640169" y="4002449"/>
            <a:chExt cx="2034861" cy="92311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643643" y="4002449"/>
              <a:ext cx="0" cy="631065"/>
            </a:xfrm>
            <a:prstGeom prst="line">
              <a:avLst/>
            </a:prstGeom>
            <a:ln w="28575"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640169" y="4556236"/>
              <a:ext cx="2034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B3: 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41997" y="3936574"/>
            <a:ext cx="2039106" cy="484569"/>
            <a:chOff x="4541997" y="3936574"/>
            <a:chExt cx="2039106" cy="484569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541997" y="3936574"/>
              <a:ext cx="519400" cy="166321"/>
            </a:xfrm>
            <a:prstGeom prst="line">
              <a:avLst/>
            </a:prstGeom>
            <a:ln w="28575"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904704" y="4051811"/>
              <a:ext cx="1676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B4: </a:t>
              </a:r>
              <a:r>
                <a:rPr lang="en-US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Nhấn</a:t>
              </a:r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Enter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63327" y="5649078"/>
            <a:ext cx="3391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nl-NL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</a:t>
            </a:r>
            <a:r>
              <a:rPr lang="nl-NL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Nhấn </a:t>
            </a:r>
            <a:r>
              <a:rPr lang="nl-NL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nl-NL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12192000" cy="2047741"/>
            <a:chOff x="0" y="0"/>
            <a:chExt cx="12192000" cy="2312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1" name="Horizontal Scroll 10"/>
            <p:cNvSpPr/>
            <p:nvPr/>
          </p:nvSpPr>
          <p:spPr>
            <a:xfrm>
              <a:off x="23104" y="1344707"/>
              <a:ext cx="12168895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  <a:r>
                <a:rPr lang="nl-NL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THỰC HIỆN TÍNH TOÁN TRÊN </a:t>
              </a:r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TÍNH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104" y="1961676"/>
            <a:ext cx="4329955" cy="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sz="3600" b="1" dirty="0">
                <a:solidFill>
                  <a:srgbClr val="FF0000"/>
                </a:solidFill>
              </a:rPr>
              <a:t>2</a:t>
            </a:r>
            <a:r>
              <a:rPr lang="nl-NL" sz="3600" b="1" dirty="0" smtClean="0">
                <a:solidFill>
                  <a:srgbClr val="FF0000"/>
                </a:solidFill>
              </a:rPr>
              <a:t>. Nhập công thức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135" y="2665986"/>
            <a:ext cx="11603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nhập công thức vào ô tính ta thực hiện các bước sau: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7223" y="3524696"/>
            <a:ext cx="5424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l-NL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Chọn ô cần nhập công thức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6490" y="4177443"/>
            <a:ext cx="2581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l-NL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Gõ dấu = 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4974" y="4866546"/>
            <a:ext cx="3498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Nhập công thức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399" y="6223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6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1976719"/>
            <a:chOff x="0" y="0"/>
            <a:chExt cx="12192000" cy="22326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5" name="Horizontal Scroll 4"/>
            <p:cNvSpPr/>
            <p:nvPr/>
          </p:nvSpPr>
          <p:spPr>
            <a:xfrm>
              <a:off x="0" y="1344709"/>
              <a:ext cx="12191999" cy="88796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  <a:r>
                <a:rPr lang="nl-NL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THỰC HIỆN TÍNH TOÁN TRÊN </a:t>
              </a:r>
              <a:r>
                <a:rPr lang="nl-NL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TÍNH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96793" y="2236685"/>
            <a:ext cx="2810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</a:rPr>
              <a:t>Dặn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dò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3083849"/>
            <a:ext cx="11335555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Char char="-"/>
            </a:pP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nl-NL" dirty="0" smtClean="0"/>
              <a:t>.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nl-NL" dirty="0" smtClean="0"/>
              <a:t>Làm bài tập trắc nghiệm Tuần 5 trên lophoc.hcm.edu.vn</a:t>
            </a:r>
          </a:p>
          <a:p>
            <a:pPr lvl="1">
              <a:buFontTx/>
              <a:buChar char="-"/>
            </a:pPr>
            <a:endParaRPr lang="nl-NL" dirty="0" smtClean="0"/>
          </a:p>
          <a:p>
            <a:pPr lvl="1">
              <a:buFontTx/>
              <a:buChar char="-"/>
            </a:pPr>
            <a:r>
              <a:rPr lang="nl-NL" dirty="0" smtClean="0"/>
              <a:t>Xem trước phần còn lại của bài 3</a:t>
            </a:r>
            <a:endParaRPr lang="en-US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399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547</TotalTime>
  <Words>263</Words>
  <Application>Microsoft Office PowerPoint</Application>
  <PresentationFormat>Widescreen</PresentationFormat>
  <Paragraphs>36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 Mobile</dc:creator>
  <cp:lastModifiedBy>Viet Mobile</cp:lastModifiedBy>
  <cp:revision>56</cp:revision>
  <dcterms:created xsi:type="dcterms:W3CDTF">2021-09-04T04:45:41Z</dcterms:created>
  <dcterms:modified xsi:type="dcterms:W3CDTF">2021-09-29T08:10:18Z</dcterms:modified>
</cp:coreProperties>
</file>